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15" r:id="rId13"/>
    <p:sldId id="299" r:id="rId14"/>
    <p:sldId id="259" r:id="rId15"/>
    <p:sldId id="302" r:id="rId16"/>
    <p:sldId id="303" r:id="rId17"/>
    <p:sldId id="304" r:id="rId18"/>
    <p:sldId id="306" r:id="rId19"/>
    <p:sldId id="307" r:id="rId20"/>
    <p:sldId id="311" r:id="rId21"/>
    <p:sldId id="312" r:id="rId22"/>
    <p:sldId id="313" r:id="rId23"/>
    <p:sldId id="308" r:id="rId24"/>
    <p:sldId id="309" r:id="rId25"/>
    <p:sldId id="310" r:id="rId26"/>
    <p:sldId id="305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 (complexe machines)</a:t>
            </a:r>
          </a:p>
          <a:p>
            <a:r>
              <a:rPr lang="nl-NL" sz="4000" dirty="0" smtClean="0"/>
              <a:t>Bedrijfseconomie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</a:p>
          <a:p>
            <a:pPr lvl="1"/>
            <a:r>
              <a:rPr lang="nl-NL" dirty="0" smtClean="0"/>
              <a:t>Crediteuren</a:t>
            </a:r>
          </a:p>
          <a:p>
            <a:pPr lvl="1"/>
            <a:r>
              <a:rPr lang="nl-NL" dirty="0" smtClean="0"/>
              <a:t>Rekening Courant Krediet</a:t>
            </a:r>
          </a:p>
          <a:p>
            <a:pPr lvl="2"/>
            <a:r>
              <a:rPr lang="nl-NL" dirty="0" smtClean="0"/>
              <a:t>Kredietlimiet</a:t>
            </a:r>
          </a:p>
          <a:p>
            <a:pPr lvl="1"/>
            <a:r>
              <a:rPr lang="nl-NL" dirty="0" smtClean="0"/>
              <a:t>Belastingdienst</a:t>
            </a:r>
          </a:p>
          <a:p>
            <a:pPr lvl="1"/>
            <a:r>
              <a:rPr lang="nl-NL" dirty="0" smtClean="0"/>
              <a:t>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92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63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860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4782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8" y="1700808"/>
            <a:ext cx="897488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90" y="1556792"/>
            <a:ext cx="8349646" cy="32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3" y="2204864"/>
            <a:ext cx="8201517" cy="228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8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Vorige week gedaan?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Herhaling tariefberekening en saldobegroting.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Vandaag</a:t>
            </a:r>
          </a:p>
          <a:p>
            <a:pPr lvl="1">
              <a:buFontTx/>
              <a:buChar char="-"/>
            </a:pPr>
            <a:r>
              <a:rPr lang="nl-NL" dirty="0" smtClean="0"/>
              <a:t>Jaarverslag</a:t>
            </a:r>
          </a:p>
          <a:p>
            <a:pPr lvl="2">
              <a:buFontTx/>
              <a:buChar char="-"/>
            </a:pPr>
            <a:r>
              <a:rPr lang="nl-NL" dirty="0" smtClean="0"/>
              <a:t>Balans</a:t>
            </a:r>
          </a:p>
          <a:p>
            <a:pPr lvl="2">
              <a:buFontTx/>
              <a:buChar char="-"/>
            </a:pPr>
            <a:r>
              <a:rPr lang="nl-NL" dirty="0" smtClean="0"/>
              <a:t>Resultatenrekening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0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68760"/>
            <a:ext cx="7467600" cy="16954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036218"/>
            <a:ext cx="75819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840137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1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8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5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13 t/m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99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</a:t>
            </a:r>
          </a:p>
          <a:p>
            <a:pPr lvl="1"/>
            <a:r>
              <a:rPr lang="nl-NL" dirty="0" smtClean="0"/>
              <a:t>Duurzame bedrijfsmiddelen</a:t>
            </a:r>
          </a:p>
          <a:p>
            <a:pPr lvl="1"/>
            <a:r>
              <a:rPr lang="nl-NL" dirty="0" smtClean="0"/>
              <a:t>Onroerend goed</a:t>
            </a:r>
          </a:p>
          <a:p>
            <a:pPr lvl="1"/>
            <a:r>
              <a:rPr lang="nl-NL" dirty="0" smtClean="0"/>
              <a:t>Grond</a:t>
            </a:r>
          </a:p>
          <a:p>
            <a:pPr lvl="1"/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Vervoermiddelen</a:t>
            </a:r>
          </a:p>
          <a:p>
            <a:pPr lvl="1"/>
            <a:r>
              <a:rPr lang="nl-NL" dirty="0" smtClean="0"/>
              <a:t>Inventaris</a:t>
            </a:r>
          </a:p>
          <a:p>
            <a:pPr lvl="1"/>
            <a:r>
              <a:rPr lang="nl-NL" dirty="0" smtClean="0"/>
              <a:t>Immateriële vaste activa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2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</a:p>
          <a:p>
            <a:pPr lvl="1"/>
            <a:r>
              <a:rPr lang="nl-NL" dirty="0" smtClean="0"/>
              <a:t>Voorraden</a:t>
            </a:r>
          </a:p>
          <a:p>
            <a:pPr lvl="2"/>
            <a:r>
              <a:rPr lang="nl-NL" dirty="0" smtClean="0"/>
              <a:t>Eventueel opgesplitst</a:t>
            </a:r>
          </a:p>
          <a:p>
            <a:pPr lvl="1"/>
            <a:r>
              <a:rPr lang="nl-NL" dirty="0" smtClean="0"/>
              <a:t>Debiteuren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Liquide middelen</a:t>
            </a:r>
          </a:p>
          <a:p>
            <a:pPr lvl="1"/>
            <a:r>
              <a:rPr lang="nl-NL" dirty="0" smtClean="0"/>
              <a:t>Kas</a:t>
            </a:r>
          </a:p>
          <a:p>
            <a:pPr lvl="1"/>
            <a:r>
              <a:rPr lang="nl-NL" dirty="0" smtClean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3404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vermogen</a:t>
            </a:r>
          </a:p>
          <a:p>
            <a:pPr lvl="1"/>
            <a:r>
              <a:rPr lang="nl-NL" dirty="0" smtClean="0"/>
              <a:t>Geïnvesteerd geld</a:t>
            </a:r>
          </a:p>
          <a:p>
            <a:pPr lvl="1"/>
            <a:r>
              <a:rPr lang="nl-NL" dirty="0" smtClean="0"/>
              <a:t>Ingebrachte bedrijfsmiddelen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Achtergesteld vermogen</a:t>
            </a:r>
          </a:p>
          <a:p>
            <a:pPr lvl="1"/>
            <a:r>
              <a:rPr lang="nl-NL" dirty="0" smtClean="0"/>
              <a:t>Familielening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1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 vreemd vermogen</a:t>
            </a:r>
          </a:p>
          <a:p>
            <a:pPr lvl="1"/>
            <a:r>
              <a:rPr lang="nl-NL" dirty="0" smtClean="0"/>
              <a:t>Hypotheeklening</a:t>
            </a:r>
          </a:p>
          <a:p>
            <a:pPr lvl="1"/>
            <a:r>
              <a:rPr lang="nl-NL" dirty="0" smtClean="0"/>
              <a:t>Bankkrediet</a:t>
            </a:r>
          </a:p>
          <a:p>
            <a:pPr lvl="1"/>
            <a:r>
              <a:rPr lang="nl-NL" dirty="0" smtClean="0"/>
              <a:t>Leasing</a:t>
            </a:r>
          </a:p>
          <a:p>
            <a:pPr lvl="1"/>
            <a:r>
              <a:rPr lang="nl-NL" dirty="0" smtClean="0"/>
              <a:t>Gemeentelening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Zekerheden</a:t>
            </a:r>
          </a:p>
          <a:p>
            <a:pPr lvl="1"/>
            <a:r>
              <a:rPr lang="nl-NL" dirty="0" smtClean="0"/>
              <a:t>Onderpand</a:t>
            </a:r>
          </a:p>
          <a:p>
            <a:pPr lvl="2"/>
            <a:r>
              <a:rPr lang="nl-NL" dirty="0" smtClean="0"/>
              <a:t>Executiewaarde</a:t>
            </a:r>
          </a:p>
          <a:p>
            <a:pPr lvl="1"/>
            <a:r>
              <a:rPr lang="nl-NL" dirty="0" smtClean="0"/>
              <a:t>Moet terugkomen in je jaarverslag</a:t>
            </a:r>
          </a:p>
        </p:txBody>
      </p:sp>
    </p:spTree>
    <p:extLst>
      <p:ext uri="{BB962C8B-B14F-4D97-AF65-F5344CB8AC3E}">
        <p14:creationId xmlns:p14="http://schemas.microsoft.com/office/powerpoint/2010/main" val="37829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252</Words>
  <Application>Microsoft Office PowerPoint</Application>
  <PresentationFormat>Diavoorstelling (4:3)</PresentationFormat>
  <Paragraphs>110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9" baseType="lpstr">
      <vt:lpstr>Arial</vt:lpstr>
      <vt:lpstr>Calibri</vt:lpstr>
      <vt:lpstr>Kantoorthema</vt:lpstr>
      <vt:lpstr>PowerPoint-presentatie</vt:lpstr>
      <vt:lpstr>Wat gaan we vandaag doen?</vt:lpstr>
      <vt:lpstr>Balans</vt:lpstr>
      <vt:lpstr>Exploitatierekening</vt:lpstr>
      <vt:lpstr>Investeringsbalans</vt:lpstr>
      <vt:lpstr>Investeringsbalans</vt:lpstr>
      <vt:lpstr>Financieringsbalans</vt:lpstr>
      <vt:lpstr>Financieringsbalans</vt:lpstr>
      <vt:lpstr>PowerPoint-presentatie</vt:lpstr>
      <vt:lpstr>Financieringsbalans</vt:lpstr>
      <vt:lpstr>Opgaven</vt:lpstr>
      <vt:lpstr>PowerPoint-presentatie</vt:lpstr>
      <vt:lpstr>3 manieren van afschrijven</vt:lpstr>
      <vt:lpstr>Maak de opgaven.</vt:lpstr>
      <vt:lpstr>Antwoorden</vt:lpstr>
      <vt:lpstr>Antwoorden</vt:lpstr>
      <vt:lpstr>PowerPoint-presentatie</vt:lpstr>
      <vt:lpstr>Overige kosten</vt:lpstr>
      <vt:lpstr>Rentekosten</vt:lpstr>
      <vt:lpstr>Opdrachten</vt:lpstr>
      <vt:lpstr>Antwoorden</vt:lpstr>
      <vt:lpstr>Antwoorden</vt:lpstr>
      <vt:lpstr>Overige vaste kosten</vt:lpstr>
      <vt:lpstr>Totale vaste kosten</vt:lpstr>
      <vt:lpstr>Totale vaste kosten</vt:lpstr>
      <vt:lpstr>Opgaven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36</cp:revision>
  <dcterms:created xsi:type="dcterms:W3CDTF">2013-11-15T15:05:42Z</dcterms:created>
  <dcterms:modified xsi:type="dcterms:W3CDTF">2018-09-05T18:57:39Z</dcterms:modified>
</cp:coreProperties>
</file>